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7"/>
  </p:notesMasterIdLst>
  <p:sldIdLst>
    <p:sldId id="457" r:id="rId3"/>
    <p:sldId id="466" r:id="rId4"/>
    <p:sldId id="467" r:id="rId5"/>
    <p:sldId id="4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6602504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3B608-EA60-C09C-BB90-4D8FAF036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0"/>
            <a:ext cx="899592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03CFF5-7E32-4EE1-8FD6-DFDF41B0CF8E}"/>
              </a:ext>
            </a:extLst>
          </p:cNvPr>
          <p:cNvSpPr/>
          <p:nvPr/>
        </p:nvSpPr>
        <p:spPr>
          <a:xfrm>
            <a:off x="115359" y="1218232"/>
            <a:ext cx="8921137" cy="4947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Between DFA and NFA (or NDFA)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5359" y="6625655"/>
            <a:ext cx="7893496" cy="162014"/>
          </a:xfrm>
        </p:spPr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F7D3F-1485-CD40-47A2-CDF8D2A8ED22}"/>
              </a:ext>
            </a:extLst>
          </p:cNvPr>
          <p:cNvSpPr/>
          <p:nvPr/>
        </p:nvSpPr>
        <p:spPr>
          <a:xfrm>
            <a:off x="35496" y="1247887"/>
            <a:ext cx="9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DFA- no null moves, whereas NFA may consists of null moves</a:t>
            </a:r>
          </a:p>
          <a:p>
            <a:pPr marL="457200" indent="-457200">
              <a:buAutoNum type="arabicPeriod"/>
            </a:pPr>
            <a:r>
              <a:rPr lang="en-US" sz="2500" dirty="0">
                <a:solidFill>
                  <a:srgbClr val="4042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possible to reach only one output state using same source state and same input symbol in DFA; where as in NFA, it is possible to reach one or more than one output states using same source state and same input symbol</a:t>
            </a:r>
          </a:p>
          <a:p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Syntax of DFA, M = { Q, Σ, δ ,q, F, }, where ,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Finite set    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of states, Σ : set of Input Symbols, </a:t>
            </a: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 : Transition Mapping  </a:t>
            </a:r>
          </a:p>
          <a:p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Function, </a:t>
            </a:r>
            <a:r>
              <a:rPr lang="el-G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X (Σ U ε ) --&gt; 2 ^ Q</a:t>
            </a:r>
            <a:r>
              <a:rPr lang="en-I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Initial state.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Syntax of  </a:t>
            </a:r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Non-Deterministic Finite Automata M = { Q, Σ, δ  </a:t>
            </a:r>
          </a:p>
          <a:p>
            <a:r>
              <a:rPr lang="en-US" sz="2500" dirty="0">
                <a:solidFill>
                  <a:srgbClr val="40424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500" i="0" dirty="0">
                <a:solidFill>
                  <a:srgbClr val="40424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,q, F, }.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Finite set of states,  Σ : set of Input Symbols, 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δ : Transition Mapping Function, </a:t>
            </a:r>
            <a:r>
              <a:rPr lang="el-G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X (Σ U ε ) --&gt; 2 ^ Q</a:t>
            </a:r>
            <a:r>
              <a:rPr lang="en-I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I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: Initial state, F : set of Final States.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61764" y="1049743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C19355-FA4F-E448-2569-7352E9E25FE3}"/>
                  </a:ext>
                </a:extLst>
              </p:cNvPr>
              <p:cNvSpPr txBox="1"/>
              <p:nvPr/>
            </p:nvSpPr>
            <p:spPr>
              <a:xfrm>
                <a:off x="543442" y="1112493"/>
                <a:ext cx="8027208" cy="24314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set of strings all of which are chosen from some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particular alphabet, is called a language. </a:t>
                </a:r>
              </a:p>
              <a:p>
                <a:pPr algn="just"/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an alphabet, and L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then L is a language over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Σ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0C19355-FA4F-E448-2569-7352E9E25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42" y="1112493"/>
                <a:ext cx="8027208" cy="2431435"/>
              </a:xfrm>
              <a:prstGeom prst="rect">
                <a:avLst/>
              </a:prstGeom>
              <a:blipFill>
                <a:blip r:embed="rId2"/>
                <a:stretch>
                  <a:fillRect l="-1519" t="-2506" r="-1595" b="-60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19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18232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a DFA Processes Strings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67FBD1-3A81-41BB-8CBB-0BCBC42F7206}"/>
              </a:ext>
            </a:extLst>
          </p:cNvPr>
          <p:cNvSpPr txBox="1"/>
          <p:nvPr/>
        </p:nvSpPr>
        <p:spPr>
          <a:xfrm>
            <a:off x="395536" y="1484784"/>
            <a:ext cx="817511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How the DFA decides whether or not to accept a sequence of input symbols </a:t>
            </a:r>
          </a:p>
          <a:p>
            <a:pPr algn="just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 language of the DFA is the set of all strings that the DFA accepts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B32B8F-D1A3-4F18-A39C-62E885565534}"/>
              </a:ext>
            </a:extLst>
          </p:cNvPr>
          <p:cNvSpPr/>
          <p:nvPr/>
        </p:nvSpPr>
        <p:spPr>
          <a:xfrm>
            <a:off x="179512" y="1250889"/>
            <a:ext cx="8784976" cy="46957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44004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b="1" dirty="0"/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 PROFESSOR, DEPT. OF CSE (CS),  IARE (Autonomous), NANDYAL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8973CF-D2A3-9A06-AAFD-EB66B48A1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15578"/>
            <a:ext cx="8531264" cy="400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3415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365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</vt:lpstr>
      <vt:lpstr>Berlin Sans FB</vt:lpstr>
      <vt:lpstr>Brush Script MT</vt:lpstr>
      <vt:lpstr>Calibri</vt:lpstr>
      <vt:lpstr>Calibri Light</vt:lpstr>
      <vt:lpstr>Cambria Math</vt:lpstr>
      <vt:lpstr>Franklin Gothic Book</vt:lpstr>
      <vt:lpstr>Times New Roman</vt:lpstr>
      <vt:lpstr>Wingdings 2</vt:lpstr>
      <vt:lpstr>Technic</vt:lpstr>
      <vt:lpstr>Metropolitan</vt:lpstr>
      <vt:lpstr>Differences Between DFA and NFA (or NDFA)</vt:lpstr>
      <vt:lpstr>Language</vt:lpstr>
      <vt:lpstr>How a DFA Processes Strings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107</cp:revision>
  <dcterms:created xsi:type="dcterms:W3CDTF">2019-07-11T08:42:48Z</dcterms:created>
  <dcterms:modified xsi:type="dcterms:W3CDTF">2023-10-04T05:01:22Z</dcterms:modified>
</cp:coreProperties>
</file>